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4"/>
  </p:sldMasterIdLst>
  <p:sldIdLst>
    <p:sldId id="256" r:id="rId5"/>
    <p:sldId id="257" r:id="rId6"/>
    <p:sldId id="259" r:id="rId7"/>
    <p:sldId id="263" r:id="rId8"/>
    <p:sldId id="264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2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92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2569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06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451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8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80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26951E3-958F-4611-B170-D081BA0250F9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6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1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1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8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3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6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52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  <p:sldLayoutId id="21474839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.wikipedia.org/wiki/Seznam_nejvy%C5%A1%C5%A1%C3%ADch_v%C4%9B%C5%BE%C3%AD_v_%C4%8Cesku" TargetMode="Externa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lezený obrázek pro olomouc">
            <a:extLst>
              <a:ext uri="{FF2B5EF4-FFF2-40B4-BE49-F238E27FC236}">
                <a16:creationId xmlns:a16="http://schemas.microsoft.com/office/drawing/2014/main" id="{3098B103-333A-A3C6-DC2A-CF4500F01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3" r="8119" b="1"/>
          <a:stretch/>
        </p:blipFill>
        <p:spPr bwMode="auto">
          <a:xfrm>
            <a:off x="1227070" y="428224"/>
            <a:ext cx="4331249" cy="5225854"/>
          </a:xfrm>
          <a:custGeom>
            <a:avLst/>
            <a:gdLst/>
            <a:ahLst/>
            <a:cxnLst/>
            <a:rect l="l" t="t" r="r" b="b"/>
            <a:pathLst>
              <a:path w="4392515" h="4994953">
                <a:moveTo>
                  <a:pt x="2195998" y="0"/>
                </a:moveTo>
                <a:cubicBezTo>
                  <a:pt x="2196152" y="0"/>
                  <a:pt x="2196359" y="0"/>
                  <a:pt x="2196519" y="0"/>
                </a:cubicBezTo>
                <a:cubicBezTo>
                  <a:pt x="3409352" y="0"/>
                  <a:pt x="4392515" y="983187"/>
                  <a:pt x="4392515" y="2195998"/>
                </a:cubicBezTo>
                <a:lnTo>
                  <a:pt x="4392515" y="4994953"/>
                </a:lnTo>
                <a:lnTo>
                  <a:pt x="0" y="4994953"/>
                </a:lnTo>
                <a:lnTo>
                  <a:pt x="0" y="2195998"/>
                </a:lnTo>
                <a:cubicBezTo>
                  <a:pt x="0" y="983187"/>
                  <a:pt x="983161" y="0"/>
                  <a:pt x="219599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0194D1-082C-BECB-6373-653B32F16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918" y="2881135"/>
            <a:ext cx="4459401" cy="2874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6000" kern="1200" dirty="0">
                <a:solidFill>
                  <a:schemeClr val="tx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VÝLET</a:t>
            </a:r>
            <a:r>
              <a:rPr lang="en-US" sz="6000" kern="1200" dirty="0">
                <a:solidFill>
                  <a:schemeClr val="tx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DO OLOMOUCE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DFBD48-9410-B870-ABCD-804DFC186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7116" y="2732924"/>
            <a:ext cx="4927134" cy="3171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cs-CZ" sz="2400" dirty="0"/>
              <a:t>Cesta</a:t>
            </a:r>
          </a:p>
          <a:p>
            <a:pPr marL="342900" indent="-342900" algn="l">
              <a:buFontTx/>
              <a:buChar char="-"/>
            </a:pPr>
            <a:r>
              <a:rPr lang="cs-CZ" sz="2400" dirty="0"/>
              <a:t>Mapa města</a:t>
            </a:r>
          </a:p>
          <a:p>
            <a:pPr marL="342900" indent="-342900" algn="l">
              <a:buFontTx/>
              <a:buChar char="-"/>
            </a:pPr>
            <a:r>
              <a:rPr lang="cs-CZ" sz="2400" dirty="0"/>
              <a:t>Program</a:t>
            </a:r>
          </a:p>
          <a:p>
            <a:pPr marL="342900" indent="-342900" algn="l">
              <a:buFontTx/>
              <a:buChar char="-"/>
            </a:pPr>
            <a:r>
              <a:rPr lang="cs-CZ" sz="2400" dirty="0"/>
              <a:t>Katedrála</a:t>
            </a:r>
          </a:p>
          <a:p>
            <a:pPr marL="342900" indent="-342900" algn="l">
              <a:buFontTx/>
              <a:buChar char="-"/>
            </a:pPr>
            <a:r>
              <a:rPr lang="cs-CZ" sz="2400" dirty="0"/>
              <a:t>Ubytování</a:t>
            </a:r>
          </a:p>
          <a:p>
            <a:pPr marL="342900" indent="-342900" algn="l">
              <a:buFontTx/>
              <a:buChar char="-"/>
            </a:pPr>
            <a:r>
              <a:rPr lang="cs-CZ" sz="2400" dirty="0"/>
              <a:t>Celková cena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5B3BE6-2FF9-8425-26ED-9793AF06C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868" y="2732924"/>
            <a:ext cx="2763838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F0698F-5F5D-4F76-1E09-C61A8133A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238" y="895440"/>
            <a:ext cx="6125361" cy="1560083"/>
          </a:xfrm>
        </p:spPr>
        <p:txBody>
          <a:bodyPr>
            <a:normAutofit/>
          </a:bodyPr>
          <a:lstStyle/>
          <a:p>
            <a:r>
              <a:rPr lang="cs-CZ" sz="6000" b="1" dirty="0"/>
              <a:t>CESTA TAM</a:t>
            </a:r>
          </a:p>
        </p:txBody>
      </p:sp>
      <p:sp>
        <p:nvSpPr>
          <p:cNvPr id="59" name="Zástupný obsah 2">
            <a:extLst>
              <a:ext uri="{FF2B5EF4-FFF2-40B4-BE49-F238E27FC236}">
                <a16:creationId xmlns:a16="http://schemas.microsoft.com/office/drawing/2014/main" id="{B0F87C8C-E378-CA09-BA90-8E10BB7A5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3477" y="2712599"/>
            <a:ext cx="5302882" cy="3701451"/>
          </a:xfrm>
        </p:spPr>
        <p:txBody>
          <a:bodyPr anchor="t">
            <a:normAutofit/>
          </a:bodyPr>
          <a:lstStyle/>
          <a:p>
            <a:r>
              <a:rPr lang="cs-CZ" sz="2400" dirty="0"/>
              <a:t>10:20 - sraz u školy</a:t>
            </a:r>
          </a:p>
          <a:p>
            <a:r>
              <a:rPr lang="cs-CZ" sz="2400" dirty="0"/>
              <a:t>10:38 - autobus - Sedliště pošta</a:t>
            </a:r>
          </a:p>
          <a:p>
            <a:r>
              <a:rPr lang="cs-CZ" sz="2400" dirty="0"/>
              <a:t>11:11 - Havířov železniční stanice</a:t>
            </a:r>
          </a:p>
          <a:p>
            <a:r>
              <a:rPr lang="cs-CZ" sz="2400" dirty="0"/>
              <a:t>12:21 - vlak Havířov žel. stanice</a:t>
            </a:r>
          </a:p>
          <a:p>
            <a:r>
              <a:rPr lang="cs-CZ" sz="2400" dirty="0"/>
              <a:t>13:43 – Olomouc hlavní nádraží</a:t>
            </a:r>
          </a:p>
          <a:p>
            <a:r>
              <a:rPr lang="cs-CZ" sz="2400" dirty="0"/>
              <a:t>+ jízda k penzionu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7" name="Picture 4" descr="Pohled na vlak metra s pohybovým rozostřením">
            <a:extLst>
              <a:ext uri="{FF2B5EF4-FFF2-40B4-BE49-F238E27FC236}">
                <a16:creationId xmlns:a16="http://schemas.microsoft.com/office/drawing/2014/main" id="{21F5250E-1CDD-BF29-8D83-761BE843F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81" r="11457" b="2"/>
          <a:stretch/>
        </p:blipFill>
        <p:spPr>
          <a:xfrm>
            <a:off x="1" y="-16591"/>
            <a:ext cx="4610100" cy="68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5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0FCD42-0FCC-EDCA-1264-870D6EA7C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97" y="895440"/>
            <a:ext cx="4510061" cy="1560083"/>
          </a:xfrm>
        </p:spPr>
        <p:txBody>
          <a:bodyPr>
            <a:normAutofit/>
          </a:bodyPr>
          <a:lstStyle/>
          <a:p>
            <a:r>
              <a:rPr lang="cs-CZ" sz="6000" b="1" dirty="0"/>
              <a:t>PROGRAM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3A8CDD-E2B6-E450-6E44-FFCA41691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810" y="2639446"/>
            <a:ext cx="3618834" cy="3651062"/>
          </a:xfrm>
        </p:spPr>
        <p:txBody>
          <a:bodyPr anchor="t"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cs-CZ" sz="2600" b="1" dirty="0"/>
              <a:t>Zoo Olomouc 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+ vstupné 100 Kč na osobu</a:t>
            </a:r>
          </a:p>
          <a:p>
            <a:pPr>
              <a:lnSpc>
                <a:spcPct val="110000"/>
              </a:lnSpc>
            </a:pPr>
            <a:r>
              <a:rPr lang="cs-CZ" sz="2600" b="1" dirty="0"/>
              <a:t>Náměstí města Olomouc</a:t>
            </a:r>
          </a:p>
          <a:p>
            <a:pPr>
              <a:lnSpc>
                <a:spcPct val="110000"/>
              </a:lnSpc>
            </a:pPr>
            <a:r>
              <a:rPr lang="cs-CZ" sz="2600" b="1" dirty="0"/>
              <a:t>Arcidiecézní muzeum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+ vstupné 120 Kč na osobu</a:t>
            </a:r>
          </a:p>
          <a:p>
            <a:pPr>
              <a:lnSpc>
                <a:spcPct val="110000"/>
              </a:lnSpc>
            </a:pPr>
            <a:r>
              <a:rPr lang="cs-CZ" sz="2600" b="1" dirty="0"/>
              <a:t>Katedrála sv. Václava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+ vstupné 70 Kč na osobu</a:t>
            </a:r>
          </a:p>
          <a:p>
            <a:pPr>
              <a:lnSpc>
                <a:spcPct val="110000"/>
              </a:lnSpc>
            </a:pPr>
            <a:endParaRPr lang="cs-CZ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3A9E8516-3DE4-24B9-A8E5-B4809CDE5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r="9021" b="-1"/>
          <a:stretch/>
        </p:blipFill>
        <p:spPr bwMode="auto">
          <a:xfrm>
            <a:off x="6096002" y="1"/>
            <a:ext cx="3048001" cy="342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alezený obrázek pro zoo olomouc">
            <a:extLst>
              <a:ext uri="{FF2B5EF4-FFF2-40B4-BE49-F238E27FC236}">
                <a16:creationId xmlns:a16="http://schemas.microsoft.com/office/drawing/2014/main" id="{E34E0E4B-3010-DA94-3E4F-F661B37AE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6" r="19740"/>
          <a:stretch/>
        </p:blipFill>
        <p:spPr bwMode="auto">
          <a:xfrm>
            <a:off x="9143999" y="3438000"/>
            <a:ext cx="3047999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lezený obrázek pro katedrála sv václava olomouc">
            <a:extLst>
              <a:ext uri="{FF2B5EF4-FFF2-40B4-BE49-F238E27FC236}">
                <a16:creationId xmlns:a16="http://schemas.microsoft.com/office/drawing/2014/main" id="{5FE86F72-12D7-D079-63A6-68A163E44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6" r="12813" b="-3"/>
          <a:stretch/>
        </p:blipFill>
        <p:spPr bwMode="auto">
          <a:xfrm>
            <a:off x="6096001" y="3428622"/>
            <a:ext cx="3047999" cy="342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lezený obrázek pro náměstí olomouc">
            <a:extLst>
              <a:ext uri="{FF2B5EF4-FFF2-40B4-BE49-F238E27FC236}">
                <a16:creationId xmlns:a16="http://schemas.microsoft.com/office/drawing/2014/main" id="{E401FDFA-F908-AA23-B4E0-A70BDA6B4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3" r="21041" b="-1"/>
          <a:stretch/>
        </p:blipFill>
        <p:spPr bwMode="auto">
          <a:xfrm>
            <a:off x="9143999" y="1"/>
            <a:ext cx="3048002" cy="342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031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5D1AFF-F86B-F1F0-36CF-E40493B74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MAPA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417C0A7-562F-E65B-1271-15CFB59B9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3290" y="753228"/>
            <a:ext cx="4760892" cy="55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97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D30C6F-2B1E-5280-4DB0-2A71303F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KATEDRÁLA SV. VÁCLAVA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818928F-3C0D-55A7-A2EC-B65734E63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80" y="3842305"/>
            <a:ext cx="3090295" cy="249208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2C060EE-9344-5E93-F14F-1CFB9AF94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296" y="3855687"/>
            <a:ext cx="3799560" cy="249208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96E1810-458F-5400-B570-6FD026897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936" y="2410624"/>
            <a:ext cx="3990282" cy="392376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A3D74F3-CDDA-3EA3-4136-BB963A495401}"/>
              </a:ext>
            </a:extLst>
          </p:cNvPr>
          <p:cNvSpPr txBox="1"/>
          <p:nvPr/>
        </p:nvSpPr>
        <p:spPr>
          <a:xfrm>
            <a:off x="566280" y="1683059"/>
            <a:ext cx="64243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b="1" i="0" dirty="0">
                <a:effectLst/>
                <a:latin typeface="Arial" panose="020B0604020202020204" pitchFamily="34" charset="0"/>
              </a:rPr>
              <a:t>Katedrála svatého Václava</a:t>
            </a:r>
            <a:r>
              <a:rPr lang="cs-CZ" b="0" i="0" dirty="0">
                <a:effectLst/>
                <a:latin typeface="Arial" panose="020B0604020202020204" pitchFamily="34" charset="0"/>
              </a:rPr>
              <a:t>, zvaná také dóm sv. Václava, se nachází v Olomouci na Václavském náměstí.</a:t>
            </a:r>
          </a:p>
          <a:p>
            <a:endParaRPr lang="cs-CZ" b="0" i="0" dirty="0">
              <a:effectLst/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b="0" i="0" dirty="0">
                <a:effectLst/>
                <a:latin typeface="Arial" panose="020B0604020202020204" pitchFamily="34" charset="0"/>
              </a:rPr>
              <a:t>Katedrála představuje výraznou dominantu města Olomouce a to především svojí hlavní věží jejíž výška 100,65 metrů z ní činí </a:t>
            </a:r>
            <a:r>
              <a:rPr lang="cs-CZ" b="0" i="0" u="none" strike="noStrike" dirty="0">
                <a:effectLst/>
                <a:latin typeface="Arial" panose="020B0604020202020204" pitchFamily="34" charset="0"/>
                <a:hlinkClick r:id="rId5" tooltip="Seznam nejvyšších věží v Česk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druhou nejvyšší kostelní věž v České republice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980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7220AC-A436-4689-2DEB-D7418F916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UBYTOVÁNÍ    4.- 5.května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471B77-C063-8A78-85D0-67132260C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PENZION U JAKUBA  </a:t>
            </a:r>
          </a:p>
          <a:p>
            <a:r>
              <a:rPr lang="cs-CZ" dirty="0"/>
              <a:t>990,-Kč na osobu  ( FREE WI-FI 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br>
              <a:rPr lang="cs-CZ" dirty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0" i="0" dirty="0">
              <a:effectLst/>
              <a:latin typeface="Arial CE" panose="020B0604020202020204" pitchFamily="34" charset="0"/>
            </a:endParaRPr>
          </a:p>
          <a:p>
            <a:pPr marL="0" indent="0">
              <a:buNone/>
            </a:pPr>
            <a:r>
              <a:rPr lang="cs-CZ" b="0" i="0" dirty="0">
                <a:solidFill>
                  <a:schemeClr val="tx1"/>
                </a:solidFill>
                <a:effectLst/>
                <a:latin typeface="Arial CE" panose="020B0604020202020204" pitchFamily="34" charset="0"/>
              </a:rPr>
              <a:t>                                          </a:t>
            </a:r>
          </a:p>
          <a:p>
            <a:pPr marL="0" indent="0">
              <a:buNone/>
            </a:pPr>
            <a:r>
              <a:rPr lang="cs-CZ" dirty="0">
                <a:latin typeface="Arial CE" panose="020B0604020202020204" pitchFamily="34" charset="0"/>
              </a:rPr>
              <a:t>                              </a:t>
            </a:r>
            <a:r>
              <a:rPr lang="cs-CZ" b="0" i="0" dirty="0">
                <a:solidFill>
                  <a:schemeClr val="tx1"/>
                </a:solidFill>
                <a:effectLst/>
                <a:latin typeface="Arial CE" panose="020B0604020202020204" pitchFamily="34" charset="0"/>
              </a:rPr>
              <a:t>8. května 520/9, 779 00 Olomouc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074" name="Picture 2" descr="Pension U Jakuba, Olomouc, Česko">
            <a:extLst>
              <a:ext uri="{FF2B5EF4-FFF2-40B4-BE49-F238E27FC236}">
                <a16:creationId xmlns:a16="http://schemas.microsoft.com/office/drawing/2014/main" id="{C98E703D-A56A-C921-3B13-BD7C4D543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78" y="3277456"/>
            <a:ext cx="2229711" cy="265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17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94EDC6-7C0F-3852-9C18-B51BC3145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1253446"/>
            <a:ext cx="9008208" cy="647273"/>
          </a:xfrm>
        </p:spPr>
        <p:txBody>
          <a:bodyPr>
            <a:normAutofit fontScale="90000"/>
          </a:bodyPr>
          <a:lstStyle/>
          <a:p>
            <a:r>
              <a:rPr lang="cs-CZ" sz="2700" dirty="0"/>
              <a:t>Celková cena na osobu cca 1600,-Kč (+jídlo, peníze na útratu </a:t>
            </a:r>
            <a:r>
              <a:rPr lang="cs-CZ" sz="3100" dirty="0"/>
              <a:t>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1B46A5-A0A7-A3E8-784A-EB3FBAD91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9613861" cy="35993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Adamusová, Kaminská, Kusáková, Rozsívalová</a:t>
            </a:r>
          </a:p>
        </p:txBody>
      </p:sp>
    </p:spTree>
    <p:extLst>
      <p:ext uri="{BB962C8B-B14F-4D97-AF65-F5344CB8AC3E}">
        <p14:creationId xmlns:p14="http://schemas.microsoft.com/office/powerpoint/2010/main" val="420125066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AAE5F8FBD6844DB28FBB56551C1E9E" ma:contentTypeVersion="14" ma:contentTypeDescription="Vytvoří nový dokument" ma:contentTypeScope="" ma:versionID="a5a4b314ddab873e1e52082553604726">
  <xsd:schema xmlns:xsd="http://www.w3.org/2001/XMLSchema" xmlns:xs="http://www.w3.org/2001/XMLSchema" xmlns:p="http://schemas.microsoft.com/office/2006/metadata/properties" xmlns:ns2="851764c0-bb7d-4d8f-852d-b78cc9a56f96" xmlns:ns3="8aedd210-0136-41d6-b874-7c7fb0359b41" targetNamespace="http://schemas.microsoft.com/office/2006/metadata/properties" ma:root="true" ma:fieldsID="9305e18e5ccd02640d924c5f57bdb37e" ns2:_="" ns3:_="">
    <xsd:import namespace="851764c0-bb7d-4d8f-852d-b78cc9a56f96"/>
    <xsd:import namespace="8aedd210-0136-41d6-b874-7c7fb0359b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1764c0-bb7d-4d8f-852d-b78cc9a56f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f7e42eeb-001d-416d-a198-36340e4490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edd210-0136-41d6-b874-7c7fb0359b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Sloupec zachycení celé taxonomie" ma:hidden="true" ma:list="{3a0d1346-eaf2-4c6f-8bd5-3930547f3f7b}" ma:internalName="TaxCatchAll" ma:showField="CatchAllData" ma:web="8aedd210-0136-41d6-b874-7c7fb0359b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1764c0-bb7d-4d8f-852d-b78cc9a56f96">
      <Terms xmlns="http://schemas.microsoft.com/office/infopath/2007/PartnerControls"/>
    </lcf76f155ced4ddcb4097134ff3c332f>
    <TaxCatchAll xmlns="8aedd210-0136-41d6-b874-7c7fb0359b41" xsi:nil="true"/>
  </documentManagement>
</p:properties>
</file>

<file path=customXml/itemProps1.xml><?xml version="1.0" encoding="utf-8"?>
<ds:datastoreItem xmlns:ds="http://schemas.openxmlformats.org/officeDocument/2006/customXml" ds:itemID="{322C25DF-9DC5-4822-95BE-A2C4969A44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C14716-7E20-4FD5-BB2E-4DEB7332358D}"/>
</file>

<file path=customXml/itemProps3.xml><?xml version="1.0" encoding="utf-8"?>
<ds:datastoreItem xmlns:ds="http://schemas.openxmlformats.org/officeDocument/2006/customXml" ds:itemID="{18D4A1D1-74A7-47EB-BAF7-438E1488075A}">
  <ds:schemaRefs>
    <ds:schemaRef ds:uri="http://purl.org/dc/elements/1.1/"/>
    <ds:schemaRef ds:uri="http://schemas.microsoft.com/office/2006/metadata/properties"/>
    <ds:schemaRef ds:uri="0b48c894-b816-4ddf-8e9d-4abf15c37967"/>
    <ds:schemaRef ds:uri="http://purl.org/dc/terms/"/>
    <ds:schemaRef ds:uri="http://schemas.openxmlformats.org/package/2006/metadata/core-properties"/>
    <ds:schemaRef ds:uri="0f9dc962-64d4-4231-9c8e-d91023a2c5c9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174</TotalTime>
  <Words>178</Words>
  <Application>Microsoft Office PowerPoint</Application>
  <PresentationFormat>Širokoúhlá obrazovka</PresentationFormat>
  <Paragraphs>59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Arial CE</vt:lpstr>
      <vt:lpstr>Trebuchet MS</vt:lpstr>
      <vt:lpstr>Berlín</vt:lpstr>
      <vt:lpstr>VÝLET DO OLOMOUCE</vt:lpstr>
      <vt:lpstr>CESTA TAM</vt:lpstr>
      <vt:lpstr>PROGRAM</vt:lpstr>
      <vt:lpstr>MAPA</vt:lpstr>
      <vt:lpstr>KATEDRÁLA SV. VÁCLAVA</vt:lpstr>
      <vt:lpstr>UBYTOVÁNÍ    4.- 5.května</vt:lpstr>
      <vt:lpstr>Celková cena na osobu cca 1600,-Kč (+jídlo, peníze na útratu 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TRIP DO OLOMOUCE</dc:title>
  <dc:creator>Izabela Kaminská</dc:creator>
  <cp:lastModifiedBy>Markéta Bonková</cp:lastModifiedBy>
  <cp:revision>4</cp:revision>
  <dcterms:created xsi:type="dcterms:W3CDTF">2023-03-23T11:05:31Z</dcterms:created>
  <dcterms:modified xsi:type="dcterms:W3CDTF">2023-04-25T15:06:06Z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0x0101006AAAE5F8FBD6844DB28FBB56551C1E9E</vt:lpwstr>
  </property>
</Properties>
</file>